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6" r:id="rId3"/>
    <p:sldId id="257" r:id="rId4"/>
    <p:sldId id="258" r:id="rId5"/>
    <p:sldId id="259" r:id="rId6"/>
    <p:sldId id="260" r:id="rId7"/>
    <p:sldId id="261" r:id="rId8"/>
    <p:sldId id="264" r:id="rId9"/>
    <p:sldId id="262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7" r:id="rId32"/>
    <p:sldId id="288" r:id="rId33"/>
    <p:sldId id="289" r:id="rId34"/>
    <p:sldId id="290" r:id="rId35"/>
    <p:sldId id="292" r:id="rId36"/>
    <p:sldId id="293" r:id="rId37"/>
    <p:sldId id="295" r:id="rId38"/>
    <p:sldId id="296" r:id="rId3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629E4-94AB-9609-86B2-4B5EBAE161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8ECC36A-1387-111B-9C8F-D85CA951C6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92FC903-AA13-882C-CF5F-2CF2B8AEA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4A42-E807-48B3-9597-88A203343EA5}" type="datetimeFigureOut">
              <a:rPr lang="pt-BR" smtClean="0"/>
              <a:t>20/05/2022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450AFB9-7B52-728C-A610-DE71D12ED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592B85-0E2C-7AF3-7D3C-1576A7A88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D0CE5-7182-4827-AEDB-A5B9526F8D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5337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53A591-FAFC-D058-C35E-BCAF05CBC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220E761-2A6C-CE3F-3E08-21B811D12B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1E73F27-8360-93FC-C99F-6F55D797A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4A42-E807-48B3-9597-88A203343EA5}" type="datetimeFigureOut">
              <a:rPr lang="pt-BR" smtClean="0"/>
              <a:t>20/05/2022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8338740-691F-3343-1A1C-502898D11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81BA232-3A1A-33AB-AEEA-724652554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D0CE5-7182-4827-AEDB-A5B9526F8D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2915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F83AAFA-1D26-19BB-2FB1-618933054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748F9D2-E0F7-4417-37AC-CB29FE01C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BE8F47-5CB7-D217-77EA-EDC4F0BDD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4A42-E807-48B3-9597-88A203343EA5}" type="datetimeFigureOut">
              <a:rPr lang="pt-BR" smtClean="0"/>
              <a:t>20/05/2022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115BD8-E123-9C2D-04B9-8C5F6C4E0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FC9E4FF-A141-CAC8-77F6-2F5AB8340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D0CE5-7182-4827-AEDB-A5B9526F8D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4318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837A6D-2299-9E10-1908-6F42F6BB7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17431D-1646-DA45-92BE-4EB6376E4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BD9A471-A7D1-03A2-6C6C-3480D1772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4A42-E807-48B3-9597-88A203343EA5}" type="datetimeFigureOut">
              <a:rPr lang="pt-BR" smtClean="0"/>
              <a:t>20/05/2022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757775-ECD2-D9BA-7705-86F20A686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D02D2E-452D-3151-710A-A5F0D6844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D0CE5-7182-4827-AEDB-A5B9526F8D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4290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306558-06B8-D6AE-62FC-F8D8410DB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FD373E5-D45A-BB73-84B2-97484F66E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B2C1EE-D22A-8268-A6F2-85D6AA1A4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4A42-E807-48B3-9597-88A203343EA5}" type="datetimeFigureOut">
              <a:rPr lang="pt-BR" smtClean="0"/>
              <a:t>20/05/2022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D2350D-8648-525A-941D-CE33EA583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F93CF5-AE39-AF37-0B3E-D02CD1587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D0CE5-7182-4827-AEDB-A5B9526F8D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7803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B88446-374E-B25C-7359-0BE3B14C7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9D8863-2E21-6BA4-323C-3F4C9DD338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3657FCA-54BD-0CDC-58F8-4D031AA55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3392C5A-8F90-E5DC-B8FC-1B78BB154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4A42-E807-48B3-9597-88A203343EA5}" type="datetimeFigureOut">
              <a:rPr lang="pt-BR" smtClean="0"/>
              <a:t>20/05/2022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8C75AD8-A6A9-22E4-BA7D-0729AB7B6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3094332-E652-C99B-A89A-89ED518E6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D0CE5-7182-4827-AEDB-A5B9526F8D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9899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BCC8DB-35B3-717E-CFBB-EF1ABFAD8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D4677A-6C33-4C35-6447-5B761CE3C4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9F2248B-0C7C-F87B-2981-5C459634BC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46BAD27-9729-7E9D-3A7B-F29153092A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2504FD2-61D9-1B15-4666-6C4E6D0AE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03ED55E-2887-B8C6-80AF-B81C31E6C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4A42-E807-48B3-9597-88A203343EA5}" type="datetimeFigureOut">
              <a:rPr lang="pt-BR" smtClean="0"/>
              <a:t>20/05/2022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D32A5F8-E942-73C1-93A9-2DB79156D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5F892EE-44D9-0166-26C2-68C2DD045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D0CE5-7182-4827-AEDB-A5B9526F8D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6476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FFD09-A799-41F1-2B41-3ECB4AA7F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75631AF-0A71-A39F-0C78-E1C8BC889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4A42-E807-48B3-9597-88A203343EA5}" type="datetimeFigureOut">
              <a:rPr lang="pt-BR" smtClean="0"/>
              <a:t>20/05/2022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9A264CA-754E-5D3F-10DE-341A18C17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AA6E5AF-E475-BAFB-3920-4FF5D40C5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D0CE5-7182-4827-AEDB-A5B9526F8D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1146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7B61F1F-55CF-9222-33DA-B619CFE43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4A42-E807-48B3-9597-88A203343EA5}" type="datetimeFigureOut">
              <a:rPr lang="pt-BR" smtClean="0"/>
              <a:t>20/05/2022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F0C3CB4-9466-57AF-7411-6F24C0BC2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19202D6-A4F5-3971-3F09-9E77130F2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D0CE5-7182-4827-AEDB-A5B9526F8D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1374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3C5114-5661-D722-B289-155FFBD2F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902D7-1D94-A416-371A-CF781B197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F838A95-F79D-031E-E665-D4DEBA3CE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8334A77-3910-3068-54D8-3D76F5DAE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4A42-E807-48B3-9597-88A203343EA5}" type="datetimeFigureOut">
              <a:rPr lang="pt-BR" smtClean="0"/>
              <a:t>20/05/2022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8F37F87-0A59-D2E5-5C17-161AA73C4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3B2D209-FD29-7222-2548-01801AEF3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D0CE5-7182-4827-AEDB-A5B9526F8D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1305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348EF2-FF4E-5571-1D70-8BC57AB51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1EC894C-FC1B-C007-4592-E3B88EAD60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D48D89E-1D1C-E994-88C6-37541F2B1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91D3FCF-4FC0-B227-135E-B705BDAF4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4A42-E807-48B3-9597-88A203343EA5}" type="datetimeFigureOut">
              <a:rPr lang="pt-BR" smtClean="0"/>
              <a:t>20/05/2022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AB8C1DF-4CA0-7C7F-1315-BAF666790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E25E36A-029A-C23C-449E-9D55BBFA2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D0CE5-7182-4827-AEDB-A5B9526F8D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2217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A46A9BD-2273-27CC-B0F7-C1DD66730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DBC565F-E5FF-CE73-16F2-14EC23436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D4C446A-0E3C-469A-5120-6355D1B503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FB4A42-E807-48B3-9597-88A203343EA5}" type="datetimeFigureOut">
              <a:rPr lang="pt-BR" smtClean="0"/>
              <a:t>20/05/2022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FDA8F0C-D1E4-5A9D-27DF-41861D9FB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93BABE-E119-8859-021B-260279E0A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D0CE5-7182-4827-AEDB-A5B9526F8D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0127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B9207D2-8690-652A-EEC9-393AA68C52C7}"/>
              </a:ext>
            </a:extLst>
          </p:cNvPr>
          <p:cNvSpPr txBox="1"/>
          <p:nvPr/>
        </p:nvSpPr>
        <p:spPr>
          <a:xfrm>
            <a:off x="2286000" y="1306286"/>
            <a:ext cx="75111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pt-BR" sz="3200" b="1" dirty="0"/>
          </a:p>
          <a:p>
            <a:pPr algn="ctr"/>
            <a:r>
              <a:rPr lang="pt-BR" sz="3200" b="1" dirty="0"/>
              <a:t>Tipos de Função</a:t>
            </a:r>
          </a:p>
        </p:txBody>
      </p:sp>
    </p:spTree>
    <p:extLst>
      <p:ext uri="{BB962C8B-B14F-4D97-AF65-F5344CB8AC3E}">
        <p14:creationId xmlns:p14="http://schemas.microsoft.com/office/powerpoint/2010/main" val="3628055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555BC04-1B7E-39DD-AC77-64015B4C6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87" y="461962"/>
            <a:ext cx="8810625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231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922920E-2E9C-7CFF-72AF-7E7D9C6B6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62" y="652462"/>
            <a:ext cx="8677275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41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C1A7D37-2B07-7221-2101-8CA0A5A7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761" y="967564"/>
            <a:ext cx="8772525" cy="576262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4FB7D21-764A-9D78-8828-253287778EFB}"/>
              </a:ext>
            </a:extLst>
          </p:cNvPr>
          <p:cNvSpPr txBox="1"/>
          <p:nvPr/>
        </p:nvSpPr>
        <p:spPr>
          <a:xfrm>
            <a:off x="2684884" y="286530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Spread === Utilizado quando é CHAMADA a função !!!!</a:t>
            </a:r>
          </a:p>
        </p:txBody>
      </p:sp>
    </p:spTree>
    <p:extLst>
      <p:ext uri="{BB962C8B-B14F-4D97-AF65-F5344CB8AC3E}">
        <p14:creationId xmlns:p14="http://schemas.microsoft.com/office/powerpoint/2010/main" val="3825205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4BDA568-B6B1-89BE-7B36-A3F58E0F7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12" y="807778"/>
            <a:ext cx="8791575" cy="587692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3B78083-ED53-9D99-629A-5BBBFC1D58A2}"/>
              </a:ext>
            </a:extLst>
          </p:cNvPr>
          <p:cNvSpPr txBox="1"/>
          <p:nvPr/>
        </p:nvSpPr>
        <p:spPr>
          <a:xfrm>
            <a:off x="2684884" y="286530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 err="1"/>
              <a:t>Rest</a:t>
            </a:r>
            <a:r>
              <a:rPr lang="pt-BR" b="1" dirty="0"/>
              <a:t> === Utilizado quando é DECLARADA a função !!!!</a:t>
            </a:r>
          </a:p>
        </p:txBody>
      </p:sp>
    </p:spTree>
    <p:extLst>
      <p:ext uri="{BB962C8B-B14F-4D97-AF65-F5344CB8AC3E}">
        <p14:creationId xmlns:p14="http://schemas.microsoft.com/office/powerpoint/2010/main" val="3314317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4EDF925-F8F8-9733-D2C7-6494455F0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247"/>
            <a:ext cx="12192000" cy="671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487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C17DEAC-6744-A2B1-B0F5-F975895C0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737" y="604837"/>
            <a:ext cx="8772525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867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1BCE089-7E5B-3AA5-5514-B5995527C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1062037"/>
            <a:ext cx="862012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06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9965F41-1CC7-FAA7-115B-B207F4F83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737" y="661987"/>
            <a:ext cx="8772525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78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2775BC6-C5FD-DCB8-75D0-A3ADB04AE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2" y="519112"/>
            <a:ext cx="8753475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538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703E846-3D3E-EE20-0EE9-3B830610B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837" y="690562"/>
            <a:ext cx="8696325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10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CF6FE1F-A6FC-6DAF-5720-12470A703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12" y="0"/>
            <a:ext cx="119595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94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23EA5DB-C4A2-340F-FA19-A3AECC517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7" y="690562"/>
            <a:ext cx="8658225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144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2E80F19-34D8-AEF5-4E19-3050E0DB1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0" y="0"/>
            <a:ext cx="12071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67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1F322CF-7531-F9EF-BB63-5B2098490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533"/>
            <a:ext cx="12192000" cy="672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00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E1CA274-CE03-98E2-FDE6-636F5ED75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264"/>
            <a:ext cx="12192000" cy="669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133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D791913-A164-8726-1228-F29AB7C11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633412"/>
            <a:ext cx="862012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447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E43D0A7-33F3-B6B8-E71F-98FBAD71A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62" y="709612"/>
            <a:ext cx="8677275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95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1BA144C-8088-9E67-0A99-158A76B7E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62" y="642937"/>
            <a:ext cx="867727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11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09E4A5A-8359-575A-3896-7323842F5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90"/>
            <a:ext cx="12192000" cy="684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890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E760475-2658-5A18-6A6B-51B3FA0A2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9" y="0"/>
            <a:ext cx="12115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269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E73733B-946E-038A-6E2C-D1D67BF44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2" y="0"/>
            <a:ext cx="12166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82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1713B01-B92B-79A1-1384-4C996B20A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58"/>
            <a:ext cx="12192000" cy="682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998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6723C4E-72E4-37EF-D2FE-3C6139F8E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352"/>
            <a:ext cx="12192000" cy="675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30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4E1A625-A310-8F8F-5414-90D48AFA7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62"/>
            <a:ext cx="12192000" cy="68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8722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8DDE7F5-BE05-C8A4-057F-6EEA67645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37"/>
            <a:ext cx="12192000" cy="680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338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0EBB29D-264C-9E0A-51E7-46C84C16B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5" y="0"/>
            <a:ext cx="121691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9302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9A94E39-421C-837A-8C79-49F3CB911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15"/>
            <a:ext cx="12192000" cy="680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340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8ED1512-C1B4-231C-31A6-C734357AD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" y="0"/>
            <a:ext cx="12111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682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D2F988C-9D0D-8C49-17C3-C2DB11185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612" y="595312"/>
            <a:ext cx="8486775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5769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30EFC95-E8CB-49BD-3F5A-68A9B93B8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762" y="563381"/>
            <a:ext cx="9254109" cy="605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429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E531177-0167-39E8-5FC6-D29DC88E6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12" y="652462"/>
            <a:ext cx="8715375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46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B9A6453-5B40-BB33-6A16-87EC9D01C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4"/>
            <a:ext cx="12192000" cy="683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89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A07D691-C1C5-AB48-28DE-36CE75A13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471" y="763033"/>
            <a:ext cx="9800939" cy="62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7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0BCFADA-DF97-C26E-935D-D75B7A979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8"/>
            <a:ext cx="12192000" cy="684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55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635EE7D-AB59-EE8D-9F98-756357665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37"/>
            <a:ext cx="12192000" cy="680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267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B9207D2-8690-652A-EEC9-393AA68C52C7}"/>
              </a:ext>
            </a:extLst>
          </p:cNvPr>
          <p:cNvSpPr txBox="1"/>
          <p:nvPr/>
        </p:nvSpPr>
        <p:spPr>
          <a:xfrm>
            <a:off x="2286000" y="1306286"/>
            <a:ext cx="75111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pt-BR" sz="3200" b="1" dirty="0"/>
          </a:p>
          <a:p>
            <a:pPr algn="ctr"/>
            <a:r>
              <a:rPr lang="pt-BR" sz="3200" b="1" dirty="0"/>
              <a:t>Parâmetros de Funções</a:t>
            </a:r>
          </a:p>
        </p:txBody>
      </p:sp>
    </p:spTree>
    <p:extLst>
      <p:ext uri="{BB962C8B-B14F-4D97-AF65-F5344CB8AC3E}">
        <p14:creationId xmlns:p14="http://schemas.microsoft.com/office/powerpoint/2010/main" val="618377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0204B99-176E-5B02-9618-3ADE8224D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401"/>
            <a:ext cx="12192000" cy="672319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F5AAF88-888C-7904-F548-F265E95AE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401"/>
            <a:ext cx="12192000" cy="6723198"/>
          </a:xfrm>
          <a:prstGeom prst="rect">
            <a:avLst/>
          </a:prstGeom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D2CC5C8B-42F8-0F4F-BFD3-BB5F1C7C47F7}"/>
              </a:ext>
            </a:extLst>
          </p:cNvPr>
          <p:cNvCxnSpPr/>
          <p:nvPr/>
        </p:nvCxnSpPr>
        <p:spPr>
          <a:xfrm>
            <a:off x="161925" y="4895850"/>
            <a:ext cx="962025" cy="10763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A5704538-99F0-EAF7-53BE-7089F04DD97F}"/>
              </a:ext>
            </a:extLst>
          </p:cNvPr>
          <p:cNvSpPr/>
          <p:nvPr/>
        </p:nvSpPr>
        <p:spPr>
          <a:xfrm>
            <a:off x="727788" y="5178490"/>
            <a:ext cx="4525347" cy="142758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B6C268B-1D0E-0A02-4B82-912A08D124B5}"/>
              </a:ext>
            </a:extLst>
          </p:cNvPr>
          <p:cNvSpPr/>
          <p:nvPr/>
        </p:nvSpPr>
        <p:spPr>
          <a:xfrm>
            <a:off x="6096000" y="5181600"/>
            <a:ext cx="4525347" cy="142758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89AAA8E7-2570-48D2-0060-D5B35DE769F6}"/>
              </a:ext>
            </a:extLst>
          </p:cNvPr>
          <p:cNvCxnSpPr/>
          <p:nvPr/>
        </p:nvCxnSpPr>
        <p:spPr>
          <a:xfrm>
            <a:off x="5337985" y="5000184"/>
            <a:ext cx="962025" cy="10763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4101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</TotalTime>
  <Words>24</Words>
  <Application>Microsoft Office PowerPoint</Application>
  <PresentationFormat>Widescreen</PresentationFormat>
  <Paragraphs>6</Paragraphs>
  <Slides>38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Claudio Buzzolini Sanches</dc:creator>
  <cp:lastModifiedBy>Claudio Buzzolini Sanches</cp:lastModifiedBy>
  <cp:revision>3</cp:revision>
  <dcterms:created xsi:type="dcterms:W3CDTF">2022-05-19T18:58:16Z</dcterms:created>
  <dcterms:modified xsi:type="dcterms:W3CDTF">2022-05-20T18:33:38Z</dcterms:modified>
</cp:coreProperties>
</file>